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7" r:id="rId17"/>
    <p:sldId id="284" r:id="rId18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FF41DAC8-B459-4FB4-8543-F0808FEAA7D4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B2D2E05-A8D7-4709-A108-BB53F3ACB7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3m43s1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" y="1142999"/>
            <a:ext cx="9144001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35m25s2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21581"/>
            <a:ext cx="9144000" cy="4414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36m57s1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87753"/>
            <a:ext cx="9144000" cy="44824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39m11s17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578"/>
            <a:ext cx="9144000" cy="44648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41m45s16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75159"/>
            <a:ext cx="9144000" cy="43076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42m14s19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25410"/>
            <a:ext cx="9144000" cy="4407179"/>
          </a:xfrm>
          <a:prstGeom prst="rect">
            <a:avLst/>
          </a:prstGeom>
        </p:spPr>
      </p:pic>
      <p:pic>
        <p:nvPicPr>
          <p:cNvPr id="3" name="Picture 2" descr="vlcsnap-2018-03-07-10h42m48s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81056"/>
            <a:ext cx="9144000" cy="42958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50m03s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7293"/>
            <a:ext cx="9144000" cy="4443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56m03s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3722"/>
            <a:ext cx="9144000" cy="44505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7242048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IN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4m16s2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61495"/>
            <a:ext cx="9144000" cy="4535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4m30s1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35893"/>
            <a:ext cx="9144000" cy="3986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5m11s2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9250"/>
            <a:ext cx="9144000" cy="4939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5m47s9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93485"/>
            <a:ext cx="9144000" cy="4871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6m27s2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8009"/>
            <a:ext cx="9144000" cy="44219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8m35s2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37728"/>
            <a:ext cx="9144000" cy="4382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29m48s19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7800"/>
            <a:ext cx="9144000" cy="4442400"/>
          </a:xfrm>
          <a:prstGeom prst="rect">
            <a:avLst/>
          </a:prstGeom>
        </p:spPr>
      </p:pic>
      <p:pic>
        <p:nvPicPr>
          <p:cNvPr id="3" name="Picture 2" descr="vlcsnap-2018-03-07-10h34m55s18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32297"/>
            <a:ext cx="9144000" cy="4393406"/>
          </a:xfrm>
          <a:prstGeom prst="rect">
            <a:avLst/>
          </a:prstGeom>
        </p:spPr>
      </p:pic>
      <p:pic>
        <p:nvPicPr>
          <p:cNvPr id="4" name="Picture 3" descr="vlcsnap-2018-03-07-10h29m48s19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7800"/>
            <a:ext cx="9144000" cy="444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8-03-07-10h34m55s18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32297"/>
            <a:ext cx="9144000" cy="439340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112AA75608C4BA7CADF33E499954F" ma:contentTypeVersion="8" ma:contentTypeDescription="Create a new document." ma:contentTypeScope="" ma:versionID="55f573b842e1459fb584a55d3f6ba0b2">
  <xsd:schema xmlns:xsd="http://www.w3.org/2001/XMLSchema" xmlns:xs="http://www.w3.org/2001/XMLSchema" xmlns:p="http://schemas.microsoft.com/office/2006/metadata/properties" xmlns:ns2="7b788536-109f-4b6c-9797-4fdb6d66ddd0" targetNamespace="http://schemas.microsoft.com/office/2006/metadata/properties" ma:root="true" ma:fieldsID="5aa25a9d406ccb28bb5c6334762c863a" ns2:_="">
    <xsd:import namespace="7b788536-109f-4b6c-9797-4fdb6d66d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8536-109f-4b6c-9797-4fdb6d66d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F26648-2C71-4667-A7E3-935E36DA0967}"/>
</file>

<file path=customXml/itemProps2.xml><?xml version="1.0" encoding="utf-8"?>
<ds:datastoreItem xmlns:ds="http://schemas.openxmlformats.org/officeDocument/2006/customXml" ds:itemID="{71069DAC-7223-4FAA-B35A-74429360582C}"/>
</file>

<file path=customXml/itemProps3.xml><?xml version="1.0" encoding="utf-8"?>
<ds:datastoreItem xmlns:ds="http://schemas.openxmlformats.org/officeDocument/2006/customXml" ds:itemID="{1EA01BC4-47EA-48C4-8AD0-460F477103E4}"/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</TotalTime>
  <Words>2</Words>
  <Application>Microsoft Office PowerPoint</Application>
  <PresentationFormat>On-screen Show (4:3)</PresentationFormat>
  <Paragraphs>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Opulent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civil</dc:creator>
  <cp:lastModifiedBy>HP</cp:lastModifiedBy>
  <cp:revision>5</cp:revision>
  <dcterms:created xsi:type="dcterms:W3CDTF">2018-04-04T06:50:55Z</dcterms:created>
  <dcterms:modified xsi:type="dcterms:W3CDTF">2021-05-10T06:40:58Z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0x010100B94112AA75608C4BA7CADF33E499954F</vt:lpwstr>
  </property>
</Properties>
</file>